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200900" cy="10801350"/>
  <p:notesSz cx="6858000" cy="9144000"/>
  <p:defaultTextStyle>
    <a:defPPr>
      <a:defRPr lang="tr-TR"/>
    </a:defPPr>
    <a:lvl1pPr marL="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43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287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30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574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717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2">
          <p15:clr>
            <a:srgbClr val="A4A3A4"/>
          </p15:clr>
        </p15:guide>
        <p15:guide id="2" pos="22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707"/>
  </p:normalViewPr>
  <p:slideViewPr>
    <p:cSldViewPr>
      <p:cViewPr varScale="1">
        <p:scale>
          <a:sx n="48" d="100"/>
          <a:sy n="48" d="100"/>
        </p:scale>
        <p:origin x="2310" y="36"/>
      </p:cViewPr>
      <p:guideLst>
        <p:guide orient="horz" pos="3402"/>
        <p:guide pos="22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540068" y="3355422"/>
            <a:ext cx="6120765" cy="2315289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080135" y="6120765"/>
            <a:ext cx="5040630" cy="27603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21.05.2022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3546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21.05.2022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0240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3915489" y="577573"/>
            <a:ext cx="1215152" cy="12286536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270034" y="577573"/>
            <a:ext cx="3525441" cy="12286536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21.05.2022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179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21.05.2022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8299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68822" y="6940868"/>
            <a:ext cx="6120765" cy="2145268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568822" y="4578074"/>
            <a:ext cx="6120765" cy="2362794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435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21.05.2022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7186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270034" y="3360421"/>
            <a:ext cx="2370296" cy="950368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2760346" y="3360421"/>
            <a:ext cx="2370296" cy="950368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21.05.2022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4746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60045" y="432555"/>
            <a:ext cx="6480810" cy="1800225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60046" y="2417803"/>
            <a:ext cx="3181648" cy="100762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360046" y="3425428"/>
            <a:ext cx="3181648" cy="622327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3657958" y="2417803"/>
            <a:ext cx="3182898" cy="100762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3657958" y="3425428"/>
            <a:ext cx="3182898" cy="622327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21.05.2022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3510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21.05.2022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004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21.05.2022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1588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60045" y="430054"/>
            <a:ext cx="2369047" cy="1830229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15352" y="430055"/>
            <a:ext cx="4025504" cy="9218653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360045" y="2260283"/>
            <a:ext cx="2369047" cy="7388425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21.05.2022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2669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11427" y="7560945"/>
            <a:ext cx="4320540" cy="89261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411427" y="965120"/>
            <a:ext cx="4320540" cy="6480810"/>
          </a:xfrm>
        </p:spPr>
        <p:txBody>
          <a:bodyPr/>
          <a:lstStyle>
            <a:lvl1pPr marL="0" indent="0">
              <a:buNone/>
              <a:defRPr sz="3600"/>
            </a:lvl1pPr>
            <a:lvl2pPr marL="514350" indent="0">
              <a:buNone/>
              <a:defRPr sz="3200"/>
            </a:lvl2pPr>
            <a:lvl3pPr marL="1028700" indent="0">
              <a:buNone/>
              <a:defRPr sz="2700"/>
            </a:lvl3pPr>
            <a:lvl4pPr marL="1543050" indent="0">
              <a:buNone/>
              <a:defRPr sz="2300"/>
            </a:lvl4pPr>
            <a:lvl5pPr marL="2057400" indent="0">
              <a:buNone/>
              <a:defRPr sz="2300"/>
            </a:lvl5pPr>
            <a:lvl6pPr marL="2571750" indent="0">
              <a:buNone/>
              <a:defRPr sz="2300"/>
            </a:lvl6pPr>
            <a:lvl7pPr marL="3086100" indent="0">
              <a:buNone/>
              <a:defRPr sz="2300"/>
            </a:lvl7pPr>
            <a:lvl8pPr marL="3600450" indent="0">
              <a:buNone/>
              <a:defRPr sz="2300"/>
            </a:lvl8pPr>
            <a:lvl9pPr marL="4114800" indent="0">
              <a:buNone/>
              <a:defRPr sz="23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411427" y="8453558"/>
            <a:ext cx="4320540" cy="1267657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21.05.2022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8817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360045" y="432555"/>
            <a:ext cx="6480810" cy="1800225"/>
          </a:xfrm>
          <a:prstGeom prst="rect">
            <a:avLst/>
          </a:prstGeom>
        </p:spPr>
        <p:txBody>
          <a:bodyPr vert="horz" lIns="102870" tIns="51435" rIns="102870" bIns="51435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60045" y="2520317"/>
            <a:ext cx="6480810" cy="7128391"/>
          </a:xfrm>
          <a:prstGeom prst="rect">
            <a:avLst/>
          </a:prstGeom>
        </p:spPr>
        <p:txBody>
          <a:bodyPr vert="horz" lIns="102870" tIns="51435" rIns="102870" bIns="51435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360045" y="10011253"/>
            <a:ext cx="1680210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BAD11-6891-4368-A88B-11DDAD427517}" type="datetimeFigureOut">
              <a:rPr lang="tr-TR" smtClean="0"/>
              <a:t>21.05.2022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2460308" y="10011253"/>
            <a:ext cx="2280285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5160645" y="10011253"/>
            <a:ext cx="1680210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8731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287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5763" indent="-385763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5819" indent="-321469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microsoft.com/office/2007/relationships/hdphoto" Target="../media/hdphoto1.wdp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Resim 4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0700" y="55206"/>
            <a:ext cx="1600200" cy="4813300"/>
          </a:xfrm>
          <a:prstGeom prst="rect">
            <a:avLst/>
          </a:prstGeom>
        </p:spPr>
      </p:pic>
      <p:pic>
        <p:nvPicPr>
          <p:cNvPr id="45" name="Resim 4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1600" y="497846"/>
            <a:ext cx="1600200" cy="4813300"/>
          </a:xfrm>
          <a:prstGeom prst="rect">
            <a:avLst/>
          </a:prstGeom>
        </p:spPr>
      </p:pic>
      <p:pic>
        <p:nvPicPr>
          <p:cNvPr id="46" name="Resim 4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281" y="489421"/>
            <a:ext cx="1600200" cy="4813300"/>
          </a:xfrm>
          <a:prstGeom prst="rect">
            <a:avLst/>
          </a:prstGeom>
        </p:spPr>
      </p:pic>
      <p:pic>
        <p:nvPicPr>
          <p:cNvPr id="47" name="Resim 4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0188" y="11311"/>
            <a:ext cx="1600200" cy="4813300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67" y="86683"/>
            <a:ext cx="1600200" cy="4813300"/>
          </a:xfrm>
          <a:prstGeom prst="rect">
            <a:avLst/>
          </a:prstGeom>
        </p:spPr>
      </p:pic>
      <p:sp>
        <p:nvSpPr>
          <p:cNvPr id="18" name="Metin kutusu 17"/>
          <p:cNvSpPr txBox="1"/>
          <p:nvPr/>
        </p:nvSpPr>
        <p:spPr>
          <a:xfrm>
            <a:off x="1314467" y="250939"/>
            <a:ext cx="4800118" cy="147732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YTÜ 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FEN EDEBİYAT FAKÜLTESİ 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KİMYA BÖLÜMÜ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SEMİNER DERSİ SUNUMU</a:t>
            </a:r>
          </a:p>
        </p:txBody>
      </p:sp>
      <p:pic>
        <p:nvPicPr>
          <p:cNvPr id="20" name="Resim 19" descr="chemistry ile ilgili görsel sonucu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7443" y="325239"/>
            <a:ext cx="1311399" cy="133102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Resim 34" descr="yıldız teknik üniversitesi ile ilgili görsel sonucu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44" y="336047"/>
            <a:ext cx="1638090" cy="160824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" name="Grup 4"/>
          <p:cNvGrpSpPr/>
          <p:nvPr/>
        </p:nvGrpSpPr>
        <p:grpSpPr>
          <a:xfrm>
            <a:off x="-8715" y="4783906"/>
            <a:ext cx="7209615" cy="6017444"/>
            <a:chOff x="-17096" y="4799855"/>
            <a:chExt cx="7209615" cy="6017444"/>
          </a:xfrm>
        </p:grpSpPr>
        <p:pic>
          <p:nvPicPr>
            <p:cNvPr id="55" name="Resim 5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589454" y="7594600"/>
              <a:ext cx="1600200" cy="4813300"/>
            </a:xfrm>
            <a:prstGeom prst="rect">
              <a:avLst/>
            </a:prstGeom>
          </p:spPr>
        </p:pic>
        <p:pic>
          <p:nvPicPr>
            <p:cNvPr id="56" name="Resim 5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985769" y="7610549"/>
              <a:ext cx="1600200" cy="4813300"/>
            </a:xfrm>
            <a:prstGeom prst="rect">
              <a:avLst/>
            </a:prstGeom>
          </p:spPr>
        </p:pic>
        <p:pic>
          <p:nvPicPr>
            <p:cNvPr id="48" name="Resim 4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18764" y="4868506"/>
              <a:ext cx="1600200" cy="4813300"/>
            </a:xfrm>
            <a:prstGeom prst="rect">
              <a:avLst/>
            </a:prstGeom>
          </p:spPr>
        </p:pic>
        <p:pic>
          <p:nvPicPr>
            <p:cNvPr id="49" name="Resim 4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25276" y="4813300"/>
              <a:ext cx="1600200" cy="4813300"/>
            </a:xfrm>
            <a:prstGeom prst="rect">
              <a:avLst/>
            </a:prstGeom>
          </p:spPr>
        </p:pic>
        <p:pic>
          <p:nvPicPr>
            <p:cNvPr id="50" name="Resim 4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22396" y="4825539"/>
              <a:ext cx="1600200" cy="4813300"/>
            </a:xfrm>
            <a:prstGeom prst="rect">
              <a:avLst/>
            </a:prstGeom>
          </p:spPr>
        </p:pic>
        <p:pic>
          <p:nvPicPr>
            <p:cNvPr id="51" name="Resim 50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767" y="4799855"/>
              <a:ext cx="1600200" cy="4813300"/>
            </a:xfrm>
            <a:prstGeom prst="rect">
              <a:avLst/>
            </a:prstGeom>
          </p:spPr>
        </p:pic>
        <p:pic>
          <p:nvPicPr>
            <p:cNvPr id="40" name="Resim 3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92319" y="4825539"/>
              <a:ext cx="1600200" cy="4813300"/>
            </a:xfrm>
            <a:prstGeom prst="rect">
              <a:avLst/>
            </a:prstGeom>
          </p:spPr>
        </p:pic>
      </p:grpSp>
      <p:sp>
        <p:nvSpPr>
          <p:cNvPr id="2" name="Metin kutusu 1"/>
          <p:cNvSpPr txBox="1"/>
          <p:nvPr/>
        </p:nvSpPr>
        <p:spPr>
          <a:xfrm>
            <a:off x="-401631" y="9889481"/>
            <a:ext cx="82999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r-TR" sz="1800" b="1" i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Tarih:  24.05.2022</a:t>
            </a:r>
            <a:r>
              <a:rPr lang="tr-TR" sz="18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 </a:t>
            </a:r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Saat:  12:20</a:t>
            </a:r>
            <a:endParaRPr lang="tr-TR" sz="1800" b="1" baseline="30000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Yer:  </a:t>
            </a:r>
            <a:r>
              <a:rPr lang="tr-TR" sz="18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Fen-Edebiyat Fakültesi/B2-D10</a:t>
            </a:r>
          </a:p>
        </p:txBody>
      </p:sp>
      <p:sp>
        <p:nvSpPr>
          <p:cNvPr id="6" name="Dikdörtgen 5"/>
          <p:cNvSpPr/>
          <p:nvPr/>
        </p:nvSpPr>
        <p:spPr>
          <a:xfrm>
            <a:off x="2379818" y="3785935"/>
            <a:ext cx="286008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</a:pPr>
            <a:r>
              <a:rPr lang="tr-TR" sz="24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  <a:cs typeface="Calibri"/>
              </a:rPr>
              <a:t>AYÇA GİRGİN</a:t>
            </a:r>
          </a:p>
          <a:p>
            <a:pPr algn="ctr">
              <a:lnSpc>
                <a:spcPct val="125000"/>
              </a:lnSpc>
            </a:pPr>
            <a:r>
              <a:rPr lang="tr-TR" sz="24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21516003</a:t>
            </a:r>
          </a:p>
        </p:txBody>
      </p:sp>
      <p:sp>
        <p:nvSpPr>
          <p:cNvPr id="7" name="Dikdörtgen 6"/>
          <p:cNvSpPr/>
          <p:nvPr/>
        </p:nvSpPr>
        <p:spPr>
          <a:xfrm>
            <a:off x="330436" y="5461718"/>
            <a:ext cx="6624736" cy="23688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b="1" u="sng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5-Nokta Yıldız 22"/>
          <p:cNvSpPr/>
          <p:nvPr/>
        </p:nvSpPr>
        <p:spPr>
          <a:xfrm>
            <a:off x="2205936" y="1674959"/>
            <a:ext cx="3172374" cy="2232248"/>
          </a:xfrm>
          <a:prstGeom prst="star5">
            <a:avLst/>
          </a:prstGeom>
          <a:solidFill>
            <a:schemeClr val="accent1">
              <a:alpha val="1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tr-TR"/>
            </a:defPPr>
            <a:lvl1pPr marL="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43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87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430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717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861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6004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1148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tr-TR"/>
          </a:p>
        </p:txBody>
      </p:sp>
      <p:pic>
        <p:nvPicPr>
          <p:cNvPr id="26" name="Resim 6">
            <a:extLst>
              <a:ext uri="{FF2B5EF4-FFF2-40B4-BE49-F238E27FC236}">
                <a16:creationId xmlns:a16="http://schemas.microsoft.com/office/drawing/2014/main" xmlns="" id="{3571DB79-8048-E63C-3231-5BC26A4BE7A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257" y="7149033"/>
            <a:ext cx="5643097" cy="255454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341EA901-3B2B-1BE6-040D-9917E53D5DB5}"/>
              </a:ext>
            </a:extLst>
          </p:cNvPr>
          <p:cNvSpPr txBox="1"/>
          <p:nvPr/>
        </p:nvSpPr>
        <p:spPr>
          <a:xfrm>
            <a:off x="551763" y="9811221"/>
            <a:ext cx="64807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Dr. </a:t>
            </a:r>
            <a:r>
              <a:rPr lang="tr-TR" dirty="0" err="1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Öğr</a:t>
            </a:r>
            <a:r>
              <a:rPr lang="tr-TR" dirty="0">
                <a:solidFill>
                  <a:schemeClr val="accent1">
                    <a:lumMod val="50000"/>
                  </a:schemeClr>
                </a:solidFill>
                <a:latin typeface="Comic Sans MS" panose="030F0902030302020204" pitchFamily="66" charset="0"/>
              </a:rPr>
              <a:t>. Üyesi GÜLTEN ÇETİN </a:t>
            </a:r>
            <a:r>
              <a:rPr lang="tr-TR" dirty="0">
                <a:latin typeface="Comic Sans MS" panose="030F0902030302020204" pitchFamily="66" charset="0"/>
                <a:ea typeface="Batang"/>
              </a:rPr>
              <a:t> </a:t>
            </a:r>
            <a:endParaRPr lang="tr-TR" b="1" dirty="0">
              <a:solidFill>
                <a:schemeClr val="accent1">
                  <a:lumMod val="50000"/>
                </a:schemeClr>
              </a:solidFill>
              <a:latin typeface="Comic Sans MS" panose="030F0902030302020204" pitchFamily="66" charset="0"/>
              <a:ea typeface="Times New Roman"/>
            </a:endParaRPr>
          </a:p>
          <a:p>
            <a:pPr algn="ctr"/>
            <a:endParaRPr lang="x-none" sz="24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B7CCCDB5-6219-90D1-E39E-7A83154569CB}"/>
              </a:ext>
            </a:extLst>
          </p:cNvPr>
          <p:cNvSpPr txBox="1"/>
          <p:nvPr/>
        </p:nvSpPr>
        <p:spPr>
          <a:xfrm>
            <a:off x="541546" y="4798026"/>
            <a:ext cx="641362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x-none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cs typeface="Calibri"/>
              </a:rPr>
              <a:t>METİL KIRMIZISININ ATIK SU ÖRNEKLERİNDE VORTEKS DESTEKLİ DERİN ÖTEKTİK ÇÖZÜCÜ ESASLI SIVI FAZ EKSTRAKSİYONU SONRASI UV-VIS SPEKTROFOTOMETRE SİSTEMİNDE MATRİKS EŞLEŞTİRME YÖNTEMİ İLE BASİT, ETKİLİ TAYİNİ VE YEŞİL PROFİLİN DEĞERLENDİRİLMESİ</a:t>
            </a:r>
          </a:p>
        </p:txBody>
      </p:sp>
      <p:pic>
        <p:nvPicPr>
          <p:cNvPr id="30" name="Picture 29" descr="A picture containing person, clothing, indoor, posing&#10;&#10;Description automatically generated">
            <a:extLst>
              <a:ext uri="{FF2B5EF4-FFF2-40B4-BE49-F238E27FC236}">
                <a16:creationId xmlns:a16="http://schemas.microsoft.com/office/drawing/2014/main" xmlns="" id="{4E3BC03D-0779-BA16-5082-25E9EF33F6B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8740" b="99593" l="3769" r="98492">
                        <a14:foregroundMark x1="4271" y1="80488" x2="4271" y2="97358"/>
                        <a14:foregroundMark x1="23869" y1="94512" x2="24623" y2="98577"/>
                        <a14:foregroundMark x1="23869" y1="95935" x2="79146" y2="99390"/>
                        <a14:foregroundMark x1="86683" y1="63211" x2="95226" y2="99390"/>
                        <a14:foregroundMark x1="9296" y1="66667" x2="4271" y2="99390"/>
                        <a14:foregroundMark x1="90955" y1="77846" x2="92714" y2="99390"/>
                        <a14:foregroundMark x1="90201" y1="77033" x2="94472" y2="99390"/>
                        <a14:foregroundMark x1="36683" y1="8943" x2="70603" y2="12398"/>
                        <a14:foregroundMark x1="40955" y1="10366" x2="69849" y2="11789"/>
                        <a14:foregroundMark x1="37437" y1="9553" x2="70603" y2="8943"/>
                        <a14:foregroundMark x1="27638" y1="53049" x2="28392" y2="24593"/>
                        <a14:foregroundMark x1="28392" y1="24593" x2="51508" y2="4878"/>
                        <a14:foregroundMark x1="51508" y1="4878" x2="77889" y2="21748"/>
                        <a14:foregroundMark x1="77889" y1="21748" x2="78141" y2="49187"/>
                        <a14:foregroundMark x1="78141" y1="49187" x2="94221" y2="74593"/>
                        <a14:foregroundMark x1="94221" y1="74593" x2="98492" y2="9959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1678" y="1988904"/>
            <a:ext cx="1385696" cy="1692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20547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259</TotalTime>
  <Words>60</Words>
  <Application>Microsoft Office PowerPoint</Application>
  <PresentationFormat>Özel</PresentationFormat>
  <Paragraphs>15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7" baseType="lpstr">
      <vt:lpstr>Batang</vt:lpstr>
      <vt:lpstr>Arial</vt:lpstr>
      <vt:lpstr>Calibri</vt:lpstr>
      <vt:lpstr>Comic Sans MS</vt:lpstr>
      <vt:lpstr>Times New Roman</vt:lpstr>
      <vt:lpstr>Ofis Teması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Casper</dc:creator>
  <cp:lastModifiedBy>Acer</cp:lastModifiedBy>
  <cp:revision>29</cp:revision>
  <dcterms:created xsi:type="dcterms:W3CDTF">2016-11-29T08:51:08Z</dcterms:created>
  <dcterms:modified xsi:type="dcterms:W3CDTF">2022-05-21T14:36:03Z</dcterms:modified>
</cp:coreProperties>
</file>